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8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949"/>
    <p:restoredTop sz="82049"/>
  </p:normalViewPr>
  <p:slideViewPr>
    <p:cSldViewPr snapToGrid="0" snapToObjects="1">
      <p:cViewPr varScale="1">
        <p:scale>
          <a:sx n="130" d="100"/>
          <a:sy n="130" d="100"/>
        </p:scale>
        <p:origin x="192" y="9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3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Schmidt" userId="bd6da133-8182-4fa1-bea3-a51779ef8e4c" providerId="ADAL" clId="{5025F718-C033-F14D-8003-8C0AA6D7670C}"/>
    <pc:docChg chg="undo custSel addSld modSld">
      <pc:chgData name="Jason Schmidt" userId="bd6da133-8182-4fa1-bea3-a51779ef8e4c" providerId="ADAL" clId="{5025F718-C033-F14D-8003-8C0AA6D7670C}" dt="2019-01-11T19:00:06.768" v="1010" actId="1076"/>
      <pc:docMkLst>
        <pc:docMk/>
      </pc:docMkLst>
      <pc:sldChg chg="addSp delSp modSp">
        <pc:chgData name="Jason Schmidt" userId="bd6da133-8182-4fa1-bea3-a51779ef8e4c" providerId="ADAL" clId="{5025F718-C033-F14D-8003-8C0AA6D7670C}" dt="2019-01-11T18:32:07.401" v="78" actId="1036"/>
        <pc:sldMkLst>
          <pc:docMk/>
          <pc:sldMk cId="524778460" sldId="256"/>
        </pc:sldMkLst>
        <pc:spChg chg="add del mod">
          <ac:chgData name="Jason Schmidt" userId="bd6da133-8182-4fa1-bea3-a51779ef8e4c" providerId="ADAL" clId="{5025F718-C033-F14D-8003-8C0AA6D7670C}" dt="2019-01-11T18:32:07.401" v="78" actId="1036"/>
          <ac:spMkLst>
            <pc:docMk/>
            <pc:sldMk cId="524778460" sldId="256"/>
            <ac:spMk id="2" creationId="{9A1A9D32-73D0-5348-9214-3578564B14F3}"/>
          </ac:spMkLst>
        </pc:spChg>
        <pc:spChg chg="add del mod">
          <ac:chgData name="Jason Schmidt" userId="bd6da133-8182-4fa1-bea3-a51779ef8e4c" providerId="ADAL" clId="{5025F718-C033-F14D-8003-8C0AA6D7670C}" dt="2019-01-11T18:30:15.389" v="14" actId="27636"/>
          <ac:spMkLst>
            <pc:docMk/>
            <pc:sldMk cId="524778460" sldId="256"/>
            <ac:spMk id="3" creationId="{C4D66441-F529-F64E-9B46-B4C658FE310C}"/>
          </ac:spMkLst>
        </pc:spChg>
        <pc:spChg chg="add del mod">
          <ac:chgData name="Jason Schmidt" userId="bd6da133-8182-4fa1-bea3-a51779ef8e4c" providerId="ADAL" clId="{5025F718-C033-F14D-8003-8C0AA6D7670C}" dt="2019-01-11T18:30:08.951" v="9" actId="478"/>
          <ac:spMkLst>
            <pc:docMk/>
            <pc:sldMk cId="524778460" sldId="256"/>
            <ac:spMk id="14" creationId="{B91525C1-1262-7847-A153-A07D41EA8795}"/>
          </ac:spMkLst>
        </pc:spChg>
        <pc:spChg chg="add del mod">
          <ac:chgData name="Jason Schmidt" userId="bd6da133-8182-4fa1-bea3-a51779ef8e4c" providerId="ADAL" clId="{5025F718-C033-F14D-8003-8C0AA6D7670C}" dt="2019-01-11T18:29:56.524" v="2" actId="478"/>
          <ac:spMkLst>
            <pc:docMk/>
            <pc:sldMk cId="524778460" sldId="256"/>
            <ac:spMk id="16" creationId="{4DD2AA3A-34B5-0B46-9E10-E6041A4B690F}"/>
          </ac:spMkLst>
        </pc:spChg>
      </pc:sldChg>
      <pc:sldChg chg="addSp modSp">
        <pc:chgData name="Jason Schmidt" userId="bd6da133-8182-4fa1-bea3-a51779ef8e4c" providerId="ADAL" clId="{5025F718-C033-F14D-8003-8C0AA6D7670C}" dt="2019-01-11T18:31:12.991" v="24" actId="1076"/>
        <pc:sldMkLst>
          <pc:docMk/>
          <pc:sldMk cId="1795516891" sldId="270"/>
        </pc:sldMkLst>
        <pc:grpChg chg="add mod">
          <ac:chgData name="Jason Schmidt" userId="bd6da133-8182-4fa1-bea3-a51779ef8e4c" providerId="ADAL" clId="{5025F718-C033-F14D-8003-8C0AA6D7670C}" dt="2019-01-11T18:31:01.579" v="21" actId="1076"/>
          <ac:grpSpMkLst>
            <pc:docMk/>
            <pc:sldMk cId="1795516891" sldId="270"/>
            <ac:grpSpMk id="13" creationId="{C9F87251-1A57-C743-BA6B-E10EB151D721}"/>
          </ac:grpSpMkLst>
        </pc:grpChg>
        <pc:picChg chg="add mod">
          <ac:chgData name="Jason Schmidt" userId="bd6da133-8182-4fa1-bea3-a51779ef8e4c" providerId="ADAL" clId="{5025F718-C033-F14D-8003-8C0AA6D7670C}" dt="2019-01-11T18:31:09.063" v="23" actId="1076"/>
          <ac:picMkLst>
            <pc:docMk/>
            <pc:sldMk cId="1795516891" sldId="270"/>
            <ac:picMk id="12" creationId="{6B7947AB-6463-7349-BD49-7FD84431991D}"/>
          </ac:picMkLst>
        </pc:picChg>
        <pc:picChg chg="add mod">
          <ac:chgData name="Jason Schmidt" userId="bd6da133-8182-4fa1-bea3-a51779ef8e4c" providerId="ADAL" clId="{5025F718-C033-F14D-8003-8C0AA6D7670C}" dt="2019-01-11T18:31:12.991" v="24" actId="1076"/>
          <ac:picMkLst>
            <pc:docMk/>
            <pc:sldMk cId="1795516891" sldId="270"/>
            <ac:picMk id="16" creationId="{BF8C7AC3-83E7-7B43-9490-08A598560050}"/>
          </ac:picMkLst>
        </pc:picChg>
      </pc:sldChg>
      <pc:sldChg chg="modSp">
        <pc:chgData name="Jason Schmidt" userId="bd6da133-8182-4fa1-bea3-a51779ef8e4c" providerId="ADAL" clId="{5025F718-C033-F14D-8003-8C0AA6D7670C}" dt="2019-01-11T18:53:42.757" v="791" actId="20577"/>
        <pc:sldMkLst>
          <pc:docMk/>
          <pc:sldMk cId="1073888372" sldId="271"/>
        </pc:sldMkLst>
        <pc:spChg chg="mod">
          <ac:chgData name="Jason Schmidt" userId="bd6da133-8182-4fa1-bea3-a51779ef8e4c" providerId="ADAL" clId="{5025F718-C033-F14D-8003-8C0AA6D7670C}" dt="2019-01-11T18:53:42.757" v="791" actId="20577"/>
          <ac:spMkLst>
            <pc:docMk/>
            <pc:sldMk cId="1073888372" sldId="271"/>
            <ac:spMk id="3" creationId="{00000000-0000-0000-0000-000000000000}"/>
          </ac:spMkLst>
        </pc:spChg>
      </pc:sldChg>
      <pc:sldChg chg="addSp delSp modSp add">
        <pc:chgData name="Jason Schmidt" userId="bd6da133-8182-4fa1-bea3-a51779ef8e4c" providerId="ADAL" clId="{5025F718-C033-F14D-8003-8C0AA6D7670C}" dt="2019-01-11T18:39:41.578" v="106" actId="14100"/>
        <pc:sldMkLst>
          <pc:docMk/>
          <pc:sldMk cId="512556018" sldId="273"/>
        </pc:sldMkLst>
        <pc:spChg chg="del mod">
          <ac:chgData name="Jason Schmidt" userId="bd6da133-8182-4fa1-bea3-a51779ef8e4c" providerId="ADAL" clId="{5025F718-C033-F14D-8003-8C0AA6D7670C}" dt="2019-01-11T18:39:19.689" v="101" actId="478"/>
          <ac:spMkLst>
            <pc:docMk/>
            <pc:sldMk cId="512556018" sldId="273"/>
            <ac:spMk id="2" creationId="{9A1A9D32-73D0-5348-9214-3578564B14F3}"/>
          </ac:spMkLst>
        </pc:spChg>
        <pc:spChg chg="add del mod">
          <ac:chgData name="Jason Schmidt" userId="bd6da133-8182-4fa1-bea3-a51779ef8e4c" providerId="ADAL" clId="{5025F718-C033-F14D-8003-8C0AA6D7670C}" dt="2019-01-11T18:39:22.239" v="102" actId="478"/>
          <ac:spMkLst>
            <pc:docMk/>
            <pc:sldMk cId="512556018" sldId="273"/>
            <ac:spMk id="17" creationId="{0CD569BC-F357-4C44-9C6D-57E32C7EACC0}"/>
          </ac:spMkLst>
        </pc:spChg>
        <pc:picChg chg="mod">
          <ac:chgData name="Jason Schmidt" userId="bd6da133-8182-4fa1-bea3-a51779ef8e4c" providerId="ADAL" clId="{5025F718-C033-F14D-8003-8C0AA6D7670C}" dt="2019-01-11T18:39:41.578" v="106" actId="14100"/>
          <ac:picMkLst>
            <pc:docMk/>
            <pc:sldMk cId="512556018" sldId="273"/>
            <ac:picMk id="5" creationId="{00000000-0000-0000-0000-000000000000}"/>
          </ac:picMkLst>
        </pc:picChg>
        <pc:picChg chg="add del mod modCrop">
          <ac:chgData name="Jason Schmidt" userId="bd6da133-8182-4fa1-bea3-a51779ef8e4c" providerId="ADAL" clId="{5025F718-C033-F14D-8003-8C0AA6D7670C}" dt="2019-01-11T18:38:30.690" v="99" actId="478"/>
          <ac:picMkLst>
            <pc:docMk/>
            <pc:sldMk cId="512556018" sldId="273"/>
            <ac:picMk id="14" creationId="{3826CA06-6262-E747-A3EF-D293E31B8E35}"/>
          </ac:picMkLst>
        </pc:picChg>
        <pc:picChg chg="add mod">
          <ac:chgData name="Jason Schmidt" userId="bd6da133-8182-4fa1-bea3-a51779ef8e4c" providerId="ADAL" clId="{5025F718-C033-F14D-8003-8C0AA6D7670C}" dt="2019-01-11T18:39:31.335" v="105" actId="1076"/>
          <ac:picMkLst>
            <pc:docMk/>
            <pc:sldMk cId="512556018" sldId="273"/>
            <ac:picMk id="15" creationId="{CFF0DE56-6802-EC4C-9D67-3C6EAB847516}"/>
          </ac:picMkLst>
        </pc:picChg>
      </pc:sldChg>
      <pc:sldChg chg="add">
        <pc:chgData name="Jason Schmidt" userId="bd6da133-8182-4fa1-bea3-a51779ef8e4c" providerId="ADAL" clId="{5025F718-C033-F14D-8003-8C0AA6D7670C}" dt="2019-01-11T18:42:54.206" v="107"/>
        <pc:sldMkLst>
          <pc:docMk/>
          <pc:sldMk cId="3506960691" sldId="274"/>
        </pc:sldMkLst>
      </pc:sldChg>
      <pc:sldChg chg="modSp add">
        <pc:chgData name="Jason Schmidt" userId="bd6da133-8182-4fa1-bea3-a51779ef8e4c" providerId="ADAL" clId="{5025F718-C033-F14D-8003-8C0AA6D7670C}" dt="2019-01-11T18:55:27.893" v="797" actId="1076"/>
        <pc:sldMkLst>
          <pc:docMk/>
          <pc:sldMk cId="1647650843" sldId="275"/>
        </pc:sldMkLst>
        <pc:spChg chg="mod">
          <ac:chgData name="Jason Schmidt" userId="bd6da133-8182-4fa1-bea3-a51779ef8e4c" providerId="ADAL" clId="{5025F718-C033-F14D-8003-8C0AA6D7670C}" dt="2019-01-11T18:54:48.928" v="793" actId="1076"/>
          <ac:spMkLst>
            <pc:docMk/>
            <pc:sldMk cId="1647650843" sldId="275"/>
            <ac:spMk id="5" creationId="{00000000-0000-0000-0000-000000000000}"/>
          </ac:spMkLst>
        </pc:spChg>
        <pc:picChg chg="mod">
          <ac:chgData name="Jason Schmidt" userId="bd6da133-8182-4fa1-bea3-a51779ef8e4c" providerId="ADAL" clId="{5025F718-C033-F14D-8003-8C0AA6D7670C}" dt="2019-01-11T18:55:25.037" v="796" actId="1076"/>
          <ac:picMkLst>
            <pc:docMk/>
            <pc:sldMk cId="1647650843" sldId="275"/>
            <ac:picMk id="3" creationId="{9D6AB482-6BDC-8947-993C-A1E7E5F4613C}"/>
          </ac:picMkLst>
        </pc:picChg>
        <pc:picChg chg="mod">
          <ac:chgData name="Jason Schmidt" userId="bd6da133-8182-4fa1-bea3-a51779ef8e4c" providerId="ADAL" clId="{5025F718-C033-F14D-8003-8C0AA6D7670C}" dt="2019-01-11T18:55:27.893" v="797" actId="1076"/>
          <ac:picMkLst>
            <pc:docMk/>
            <pc:sldMk cId="1647650843" sldId="275"/>
            <ac:picMk id="8" creationId="{8260D67D-75C6-3246-8745-E754C65A49FD}"/>
          </ac:picMkLst>
        </pc:picChg>
        <pc:picChg chg="mod">
          <ac:chgData name="Jason Schmidt" userId="bd6da133-8182-4fa1-bea3-a51779ef8e4c" providerId="ADAL" clId="{5025F718-C033-F14D-8003-8C0AA6D7670C}" dt="2019-01-11T18:55:19.026" v="795" actId="1076"/>
          <ac:picMkLst>
            <pc:docMk/>
            <pc:sldMk cId="1647650843" sldId="275"/>
            <ac:picMk id="13" creationId="{4ED0E770-CE9F-464F-94C6-D04576E837D5}"/>
          </ac:picMkLst>
        </pc:picChg>
      </pc:sldChg>
      <pc:sldChg chg="modSp add">
        <pc:chgData name="Jason Schmidt" userId="bd6da133-8182-4fa1-bea3-a51779ef8e4c" providerId="ADAL" clId="{5025F718-C033-F14D-8003-8C0AA6D7670C}" dt="2019-01-11T18:55:01.584" v="794" actId="14100"/>
        <pc:sldMkLst>
          <pc:docMk/>
          <pc:sldMk cId="3119739341" sldId="276"/>
        </pc:sldMkLst>
        <pc:spChg chg="mod">
          <ac:chgData name="Jason Schmidt" userId="bd6da133-8182-4fa1-bea3-a51779ef8e4c" providerId="ADAL" clId="{5025F718-C033-F14D-8003-8C0AA6D7670C}" dt="2019-01-11T18:55:01.584" v="794" actId="14100"/>
          <ac:spMkLst>
            <pc:docMk/>
            <pc:sldMk cId="3119739341" sldId="276"/>
            <ac:spMk id="5" creationId="{00000000-0000-0000-0000-000000000000}"/>
          </ac:spMkLst>
        </pc:spChg>
      </pc:sldChg>
      <pc:sldChg chg="addSp modSp add">
        <pc:chgData name="Jason Schmidt" userId="bd6da133-8182-4fa1-bea3-a51779ef8e4c" providerId="ADAL" clId="{5025F718-C033-F14D-8003-8C0AA6D7670C}" dt="2019-01-11T18:47:10.602" v="301" actId="1076"/>
        <pc:sldMkLst>
          <pc:docMk/>
          <pc:sldMk cId="2906284112" sldId="277"/>
        </pc:sldMkLst>
        <pc:spChg chg="add mod">
          <ac:chgData name="Jason Schmidt" userId="bd6da133-8182-4fa1-bea3-a51779ef8e4c" providerId="ADAL" clId="{5025F718-C033-F14D-8003-8C0AA6D7670C}" dt="2019-01-11T18:47:10.602" v="301" actId="1076"/>
          <ac:spMkLst>
            <pc:docMk/>
            <pc:sldMk cId="2906284112" sldId="277"/>
            <ac:spMk id="2" creationId="{6BFA5184-DC81-2046-9BE4-AF0FE1000FF0}"/>
          </ac:spMkLst>
        </pc:spChg>
        <pc:spChg chg="mod">
          <ac:chgData name="Jason Schmidt" userId="bd6da133-8182-4fa1-bea3-a51779ef8e4c" providerId="ADAL" clId="{5025F718-C033-F14D-8003-8C0AA6D7670C}" dt="2019-01-11T18:46:26.898" v="207" actId="115"/>
          <ac:spMkLst>
            <pc:docMk/>
            <pc:sldMk cId="2906284112" sldId="277"/>
            <ac:spMk id="13" creationId="{00000000-0000-0000-0000-000000000000}"/>
          </ac:spMkLst>
        </pc:spChg>
      </pc:sldChg>
      <pc:sldChg chg="add">
        <pc:chgData name="Jason Schmidt" userId="bd6da133-8182-4fa1-bea3-a51779ef8e4c" providerId="ADAL" clId="{5025F718-C033-F14D-8003-8C0AA6D7670C}" dt="2019-01-11T18:42:54.206" v="107"/>
        <pc:sldMkLst>
          <pc:docMk/>
          <pc:sldMk cId="574288001" sldId="278"/>
        </pc:sldMkLst>
      </pc:sldChg>
      <pc:sldChg chg="addSp delSp modSp add">
        <pc:chgData name="Jason Schmidt" userId="bd6da133-8182-4fa1-bea3-a51779ef8e4c" providerId="ADAL" clId="{5025F718-C033-F14D-8003-8C0AA6D7670C}" dt="2019-01-11T18:44:45.555" v="205" actId="1076"/>
        <pc:sldMkLst>
          <pc:docMk/>
          <pc:sldMk cId="2657797758" sldId="279"/>
        </pc:sldMkLst>
        <pc:spChg chg="add del mod">
          <ac:chgData name="Jason Schmidt" userId="bd6da133-8182-4fa1-bea3-a51779ef8e4c" providerId="ADAL" clId="{5025F718-C033-F14D-8003-8C0AA6D7670C}" dt="2019-01-11T18:44:45.555" v="205" actId="1076"/>
          <ac:spMkLst>
            <pc:docMk/>
            <pc:sldMk cId="2657797758" sldId="279"/>
            <ac:spMk id="2" creationId="{6D0B55E2-EA53-BE48-87BA-CF3903A9F247}"/>
          </ac:spMkLst>
        </pc:spChg>
        <pc:spChg chg="del mod">
          <ac:chgData name="Jason Schmidt" userId="bd6da133-8182-4fa1-bea3-a51779ef8e4c" providerId="ADAL" clId="{5025F718-C033-F14D-8003-8C0AA6D7670C}" dt="2019-01-11T18:44:22.843" v="164" actId="478"/>
          <ac:spMkLst>
            <pc:docMk/>
            <pc:sldMk cId="2657797758" sldId="279"/>
            <ac:spMk id="3" creationId="{4849A80E-04DB-844C-A196-4116C6575BF9}"/>
          </ac:spMkLst>
        </pc:spChg>
        <pc:spChg chg="add del mod">
          <ac:chgData name="Jason Schmidt" userId="bd6da133-8182-4fa1-bea3-a51779ef8e4c" providerId="ADAL" clId="{5025F718-C033-F14D-8003-8C0AA6D7670C}" dt="2019-01-11T18:44:15.950" v="163" actId="478"/>
          <ac:spMkLst>
            <pc:docMk/>
            <pc:sldMk cId="2657797758" sldId="279"/>
            <ac:spMk id="5" creationId="{040025A7-BFF7-0141-969D-4A886CE4C221}"/>
          </ac:spMkLst>
        </pc:spChg>
      </pc:sldChg>
      <pc:sldChg chg="addSp delSp modSp add">
        <pc:chgData name="Jason Schmidt" userId="bd6da133-8182-4fa1-bea3-a51779ef8e4c" providerId="ADAL" clId="{5025F718-C033-F14D-8003-8C0AA6D7670C}" dt="2019-01-11T19:00:06.768" v="1010" actId="1076"/>
        <pc:sldMkLst>
          <pc:docMk/>
          <pc:sldMk cId="641910164" sldId="280"/>
        </pc:sldMkLst>
        <pc:spChg chg="mod">
          <ac:chgData name="Jason Schmidt" userId="bd6da133-8182-4fa1-bea3-a51779ef8e4c" providerId="ADAL" clId="{5025F718-C033-F14D-8003-8C0AA6D7670C}" dt="2019-01-11T18:58:30.029" v="898" actId="113"/>
          <ac:spMkLst>
            <pc:docMk/>
            <pc:sldMk cId="641910164" sldId="280"/>
            <ac:spMk id="2" creationId="{D489D5B0-5288-2048-9E3D-22329CD8D9E5}"/>
          </ac:spMkLst>
        </pc:spChg>
        <pc:spChg chg="del">
          <ac:chgData name="Jason Schmidt" userId="bd6da133-8182-4fa1-bea3-a51779ef8e4c" providerId="ADAL" clId="{5025F718-C033-F14D-8003-8C0AA6D7670C}" dt="2019-01-11T18:56:49.226" v="799"/>
          <ac:spMkLst>
            <pc:docMk/>
            <pc:sldMk cId="641910164" sldId="280"/>
            <ac:spMk id="3" creationId="{6C587C09-793C-E744-A532-053DCE6D00AE}"/>
          </ac:spMkLst>
        </pc:spChg>
        <pc:spChg chg="add mod">
          <ac:chgData name="Jason Schmidt" userId="bd6da133-8182-4fa1-bea3-a51779ef8e4c" providerId="ADAL" clId="{5025F718-C033-F14D-8003-8C0AA6D7670C}" dt="2019-01-11T19:00:02.403" v="1008" actId="1076"/>
          <ac:spMkLst>
            <pc:docMk/>
            <pc:sldMk cId="641910164" sldId="280"/>
            <ac:spMk id="6" creationId="{9E20C3D2-2BD0-0F43-82E4-D9C3EBE36DC7}"/>
          </ac:spMkLst>
        </pc:spChg>
        <pc:spChg chg="add mod">
          <ac:chgData name="Jason Schmidt" userId="bd6da133-8182-4fa1-bea3-a51779ef8e4c" providerId="ADAL" clId="{5025F718-C033-F14D-8003-8C0AA6D7670C}" dt="2019-01-11T18:59:47.551" v="1000" actId="403"/>
          <ac:spMkLst>
            <pc:docMk/>
            <pc:sldMk cId="641910164" sldId="280"/>
            <ac:spMk id="8" creationId="{DA8F9312-A75C-6E44-A454-E920B6FE9ED1}"/>
          </ac:spMkLst>
        </pc:spChg>
        <pc:picChg chg="add mod modCrop">
          <ac:chgData name="Jason Schmidt" userId="bd6da133-8182-4fa1-bea3-a51779ef8e4c" providerId="ADAL" clId="{5025F718-C033-F14D-8003-8C0AA6D7670C}" dt="2019-01-11T18:58:25.631" v="897" actId="1076"/>
          <ac:picMkLst>
            <pc:docMk/>
            <pc:sldMk cId="641910164" sldId="280"/>
            <ac:picMk id="5" creationId="{2AD359EC-DA23-C94B-B33E-94F50E164747}"/>
          </ac:picMkLst>
        </pc:picChg>
        <pc:picChg chg="add mod">
          <ac:chgData name="Jason Schmidt" userId="bd6da133-8182-4fa1-bea3-a51779ef8e4c" providerId="ADAL" clId="{5025F718-C033-F14D-8003-8C0AA6D7670C}" dt="2019-01-11T19:00:06.768" v="1010" actId="1076"/>
          <ac:picMkLst>
            <pc:docMk/>
            <pc:sldMk cId="641910164" sldId="280"/>
            <ac:picMk id="7" creationId="{55DEB617-D7A8-CE42-8961-972203CC327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88387-833B-A04E-97B9-2F54664FC50A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04D35-D5D3-5E45-B880-02E3A2536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477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AFBDDA-C718-7841-A0EE-C9D9C8F755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31D8F5C-A27A-0946-8F46-A75E7E8457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80418EB-0020-DC47-BFE6-1C7F5C25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88B8-DD66-1C43-8C82-3A5960BE77D5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6C835B-D7E6-2F4A-A707-1EBCD60A4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0959963-D316-2A46-808B-4F7CB4390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0167-2785-2E4B-8688-32A2A5277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725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E97FC4-75BA-0B46-85B4-6CA3EFE41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594" y="365125"/>
            <a:ext cx="946120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28E0FC5-B1B7-324D-94FE-345184E0F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874203C-7D0C-C54F-9291-00656A134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88B8-DD66-1C43-8C82-3A5960BE77D5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6585617-A1D7-AC4B-B11B-5F66B27F7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A25A4A5-541F-7842-A067-281A0C5B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0167-2785-2E4B-8688-32A2A52773F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92595" cy="168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992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71B266-5826-224D-B667-019B3F5F8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967AAC0-4417-8642-A83F-9AD525B6D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00428A1-9B70-E341-9EE2-4BE2D961C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88B8-DD66-1C43-8C82-3A5960BE77D5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59421B7-041F-CE44-BE0E-91CA962EE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165446-1F4F-9040-888F-6E3319FF4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0167-2785-2E4B-8688-32A2A5277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710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1201E7-AB7D-704B-8748-83AE4676E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4D1308-702B-D249-8698-706A2C1B5C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9F55EC1-6555-B044-8D39-23969AA64A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144C7E9-4E0D-DC49-9174-1856D7CEA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88B8-DD66-1C43-8C82-3A5960BE77D5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CFCF3C9-7757-D044-AEDC-9BB5DBB7A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306E549-01D2-034E-927F-8AB5855A7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0167-2785-2E4B-8688-32A2A5277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193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BB7176-624A-7040-9C8E-B82760D4D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84D5033-9D48-A149-87BC-C87502FD9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B34F29F-1478-ED4A-B78B-18C4663100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7DB3C0B-1BE7-874E-92B2-416D007149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D435020-51FD-EA40-A66D-B58F76A753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BBDAAE1-5633-9446-8E3C-1F0A5C0CA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88B8-DD66-1C43-8C82-3A5960BE77D5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55F55F6-9975-354E-B369-2727E9D55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2AC8425-73C6-614A-AB55-C76DE3F85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0167-2785-2E4B-8688-32A2A5277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464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A6A1CC-7827-5D49-A24A-E3E4D2002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D63936A-A698-9941-B2F9-BBA5E41F2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88B8-DD66-1C43-8C82-3A5960BE77D5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FC40B05-3316-454A-9F65-B06F4C768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0030B59-BFF2-804A-976C-1EF8DB93E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0167-2785-2E4B-8688-32A2A5277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892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E08C2C0-3218-A442-B788-21D6EA0BE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88B8-DD66-1C43-8C82-3A5960BE77D5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86AECD6-59B8-184F-9E52-6B9B60060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E97B2E1-3D88-C849-8266-59B635FFF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0167-2785-2E4B-8688-32A2A5277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005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7CC817-4DCA-A747-9582-5BA796C6B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4025F9F-DE7F-1D4C-B6F6-71D630962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F1483FF-CDBA-474A-8B5B-C64F66C45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517ABFF-E908-4B4E-98FF-3BFD64348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88B8-DD66-1C43-8C82-3A5960BE77D5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E9CC48A-9A6F-8247-A66C-869355204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68FA0E8-5EC1-C344-ACF1-D6F3E1F5E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0167-2785-2E4B-8688-32A2A5277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534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8A5C5D-87EC-324D-99D5-ED3B0FE4B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E5DBCEB-DBF7-014D-9E13-BE2752AC50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C6E5BD5-6E66-3945-9677-6CE8047098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735E00-67CE-CE47-BD1F-CAD60B2E3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88B8-DD66-1C43-8C82-3A5960BE77D5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4954D2C-DE69-4F40-ABA3-14B5DA6EB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64D8268-F206-F34B-AE04-E8AB24318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0167-2785-2E4B-8688-32A2A5277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585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BDCDBA-97EC-B04A-9007-EF6C81AD1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51A54F0-EE84-8A4C-A54F-43521E0D29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0C6EB29-915C-8C47-A2EA-BF03F8766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88B8-DD66-1C43-8C82-3A5960BE77D5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80FC424-8F5D-514E-B36D-1FAD9C338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E0755D-1AD7-CE45-89BF-A7D878859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0167-2785-2E4B-8688-32A2A5277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541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667AC762-360F-CD42-90AC-FB730CC971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CD18A51-EAF7-DA4C-B598-7B54D45035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D6878FF-FC46-2142-9E55-F2C521540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88B8-DD66-1C43-8C82-3A5960BE77D5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118A06E-3F40-5242-B9C3-85DB8E374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30F237-E9B0-8342-AE22-87ADA23CA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0167-2785-2E4B-8688-32A2A5277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80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E3E4135-475D-1340-BB4F-9256BC2B8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982772-91E3-9045-B22B-A14071FBB2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2C94E68-4AF7-8842-A944-94DB324434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A88B8-DD66-1C43-8C82-3A5960BE77D5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E76AB44-1CB5-2043-B647-3E8D810483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C4E2496-042F-2645-938D-55AFF36BB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D0167-2785-2E4B-8688-32A2A5277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5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1A9D32-73D0-5348-9214-3578564B14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0227" y="2809130"/>
            <a:ext cx="6407177" cy="2387600"/>
          </a:xfrm>
        </p:spPr>
        <p:txBody>
          <a:bodyPr>
            <a:normAutofit fontScale="90000"/>
          </a:bodyPr>
          <a:lstStyle/>
          <a:p>
            <a:r>
              <a:rPr lang="en-US" b="1" u="sng" dirty="0" err="1"/>
              <a:t>SEVBioCon</a:t>
            </a:r>
            <a:r>
              <a:rPr lang="en-US" b="1" u="sng" dirty="0"/>
              <a:t>: </a:t>
            </a:r>
            <a:r>
              <a:rPr lang="en-US" b="1" u="sng" dirty="0" err="1"/>
              <a:t>S</a:t>
            </a:r>
            <a:r>
              <a:rPr lang="en-US" dirty="0" err="1"/>
              <a:t>outh</a:t>
            </a:r>
            <a:r>
              <a:rPr lang="en-US" b="1" u="sng" dirty="0" err="1"/>
              <a:t>E</a:t>
            </a:r>
            <a:r>
              <a:rPr lang="en-US" dirty="0" err="1"/>
              <a:t>ast</a:t>
            </a:r>
            <a:r>
              <a:rPr lang="en-US" dirty="0"/>
              <a:t> </a:t>
            </a:r>
            <a:r>
              <a:rPr lang="en-US" b="1" u="sng" dirty="0"/>
              <a:t>V</a:t>
            </a:r>
            <a:r>
              <a:rPr lang="en-US" dirty="0"/>
              <a:t>egetable </a:t>
            </a:r>
            <a:r>
              <a:rPr lang="en-US" b="1" u="sng" dirty="0"/>
              <a:t>Bio</a:t>
            </a:r>
            <a:r>
              <a:rPr lang="en-US" dirty="0"/>
              <a:t>logical </a:t>
            </a:r>
            <a:r>
              <a:rPr lang="en-US" b="1" u="sng" dirty="0"/>
              <a:t>Con</a:t>
            </a:r>
            <a:r>
              <a:rPr lang="en-US" dirty="0"/>
              <a:t>trol working group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137" y="-153119"/>
            <a:ext cx="6313890" cy="5621957"/>
          </a:xfrm>
          <a:prstGeom prst="rect">
            <a:avLst/>
          </a:prstGeom>
        </p:spPr>
      </p:pic>
      <p:pic>
        <p:nvPicPr>
          <p:cNvPr id="12" name="Picture 11" descr=":::Desktop:ten.pd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889373">
            <a:off x="763077" y="2872910"/>
            <a:ext cx="801819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24778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89D5B0-5288-2048-9E3D-22329CD8D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Survey received responses from over 39 counties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2AD359EC-DA23-C94B-B33E-94F50E1647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680" b="26016"/>
          <a:stretch/>
        </p:blipFill>
        <p:spPr>
          <a:xfrm>
            <a:off x="4272911" y="1198181"/>
            <a:ext cx="6165307" cy="5290116"/>
          </a:xfrm>
        </p:spPr>
      </p:pic>
    </p:spTree>
    <p:extLst>
      <p:ext uri="{BB962C8B-B14F-4D97-AF65-F5344CB8AC3E}">
        <p14:creationId xmlns:p14="http://schemas.microsoft.com/office/powerpoint/2010/main" val="641910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15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SEVBioCon: SouthEast Vegetable Biological Control working group   </vt:lpstr>
      <vt:lpstr>Survey received responses from over 39 counties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Schmidt</dc:creator>
  <cp:lastModifiedBy>Jason Schmidt</cp:lastModifiedBy>
  <cp:revision>11</cp:revision>
  <dcterms:created xsi:type="dcterms:W3CDTF">2019-01-02T15:23:39Z</dcterms:created>
  <dcterms:modified xsi:type="dcterms:W3CDTF">2019-11-11T16:14:22Z</dcterms:modified>
</cp:coreProperties>
</file>