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12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DB231-BA39-4DAC-9DFF-600A0E79F1A0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B252C-4350-49F8-9709-58FD423DE8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CF08E-EF61-4E13-849F-3792E8937102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DFF22-4607-43BD-BC31-22387B3E31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3C788-9A63-4D8A-AB44-516CA31CF8A8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1798B-4211-48DE-92A7-4E22353A35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455B9-76B9-4800-9A38-6B9807AD09C2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184F5-7D14-4964-95A0-162924BA0F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EA7B9-D3CA-48A3-BC86-8B01D6324BC0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7B49D-15BD-4B2D-95DE-56DFEB762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F2B68-0AA4-48F5-B852-480F6C24E258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A15A8-4063-409C-8E15-336B63CF6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6C2F7-8812-4815-9DA2-F630060F70D9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9B6A1-6B76-42F3-ABE3-98D7FB79F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56DA6-95DC-44ED-ADAB-9CB31564D6DB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D5648-8A79-4005-960C-744A10C937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70547-3371-4B6C-9363-68017D9C6A37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D080E-E59C-44BF-8683-B00A88623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C0A25-1F3F-4095-B6BC-C1E492596FF4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0BE23-0923-416B-B79A-C97B4889CE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3273F-E780-4935-869B-D7B9778DF77C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7A208-CA8C-4DB6-B810-7AEC71F93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FD8234-6F30-41C6-88C1-418BDC7447FA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E8BAA1-4148-46D0-9849-91C48016C6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H:\YMLB damage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850" y="304800"/>
            <a:ext cx="871855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Box 4"/>
          <p:cNvSpPr txBox="1">
            <a:spLocks noChangeArrowheads="1"/>
          </p:cNvSpPr>
          <p:nvPr/>
        </p:nvSpPr>
        <p:spPr bwMode="auto">
          <a:xfrm>
            <a:off x="1500188" y="6437313"/>
            <a:ext cx="50530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Turnip crop damaged by Yellowmargined leaf beetle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H:\YMLB larva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81000"/>
            <a:ext cx="8709025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Box 4"/>
          <p:cNvSpPr txBox="1">
            <a:spLocks noChangeArrowheads="1"/>
          </p:cNvSpPr>
          <p:nvPr/>
        </p:nvSpPr>
        <p:spPr bwMode="auto">
          <a:xfrm>
            <a:off x="2865438" y="6324600"/>
            <a:ext cx="30781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Larval defoliation of turnip leaf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 descr="H:\Pictures\DSC_0014.JPG"/>
          <p:cNvPicPr>
            <a:picLocks noChangeAspect="1" noChangeArrowheads="1"/>
          </p:cNvPicPr>
          <p:nvPr/>
        </p:nvPicPr>
        <p:blipFill>
          <a:blip r:embed="rId2"/>
          <a:srcRect t="4706"/>
          <a:stretch>
            <a:fillRect/>
          </a:stretch>
        </p:blipFill>
        <p:spPr bwMode="auto">
          <a:xfrm>
            <a:off x="2120900" y="76200"/>
            <a:ext cx="48895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Box 5"/>
          <p:cNvSpPr txBox="1">
            <a:spLocks noChangeArrowheads="1"/>
          </p:cNvSpPr>
          <p:nvPr/>
        </p:nvSpPr>
        <p:spPr bwMode="auto">
          <a:xfrm>
            <a:off x="1803400" y="6400800"/>
            <a:ext cx="5664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Turnip root damaged by yellowmargined leaf beetle larvae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H:\YMLB damage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0"/>
            <a:ext cx="8431213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Box 4"/>
          <p:cNvSpPr txBox="1">
            <a:spLocks noChangeArrowheads="1"/>
          </p:cNvSpPr>
          <p:nvPr/>
        </p:nvSpPr>
        <p:spPr bwMode="auto">
          <a:xfrm>
            <a:off x="1677988" y="6400800"/>
            <a:ext cx="5761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Mass attack of yellowmargined leaf beetle on napa cabbage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H:\Field plot.JPG"/>
          <p:cNvPicPr>
            <a:picLocks noChangeAspect="1" noChangeArrowheads="1"/>
          </p:cNvPicPr>
          <p:nvPr/>
        </p:nvPicPr>
        <p:blipFill>
          <a:blip r:embed="rId2"/>
          <a:srcRect t="7623"/>
          <a:stretch>
            <a:fillRect/>
          </a:stretch>
        </p:blipFill>
        <p:spPr bwMode="auto">
          <a:xfrm>
            <a:off x="2057400" y="152400"/>
            <a:ext cx="4826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Box 4"/>
          <p:cNvSpPr txBox="1">
            <a:spLocks noChangeArrowheads="1"/>
          </p:cNvSpPr>
          <p:nvPr/>
        </p:nvSpPr>
        <p:spPr bwMode="auto">
          <a:xfrm>
            <a:off x="609600" y="6400800"/>
            <a:ext cx="7726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Organically managed napa cabbage field damaged by yellowmargined leaf beetle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39</Words>
  <Application>Microsoft Office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Office Theme</vt:lpstr>
      <vt:lpstr>Slide 1</vt:lpstr>
      <vt:lpstr>Slide 2</vt:lpstr>
      <vt:lpstr>Slide 3</vt:lpstr>
      <vt:lpstr>Slide 4</vt:lpstr>
      <vt:lpstr>Slide 5</vt:lpstr>
    </vt:vector>
  </TitlesOfParts>
  <Company>ACES/CoAg/AAES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FADAMHY</cp:lastModifiedBy>
  <cp:revision>3</cp:revision>
  <dcterms:created xsi:type="dcterms:W3CDTF">2011-03-04T23:11:23Z</dcterms:created>
  <dcterms:modified xsi:type="dcterms:W3CDTF">2011-03-07T15:40:45Z</dcterms:modified>
</cp:coreProperties>
</file>