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rels" ContentType="application/vnd.openxmlformats-package.relationships+xml"/>
  <Default Extension="tiff" ContentType="image/tif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78" r:id="rId2"/>
    <p:sldId id="259" r:id="rId3"/>
    <p:sldId id="258" r:id="rId4"/>
    <p:sldId id="266" r:id="rId5"/>
    <p:sldId id="267" r:id="rId6"/>
    <p:sldId id="268" r:id="rId7"/>
    <p:sldId id="269" r:id="rId8"/>
    <p:sldId id="270" r:id="rId9"/>
    <p:sldId id="271" r:id="rId10"/>
    <p:sldId id="272" r:id="rId11"/>
    <p:sldId id="273" r:id="rId12"/>
    <p:sldId id="274" r:id="rId13"/>
    <p:sldId id="275" r:id="rId14"/>
    <p:sldId id="280" r:id="rId15"/>
    <p:sldId id="276" r:id="rId16"/>
    <p:sldId id="277" r:id="rId17"/>
    <p:sldId id="279" r:id="rId18"/>
    <p:sldId id="262" r:id="rId19"/>
    <p:sldId id="264" r:id="rId20"/>
    <p:sldId id="260" r:id="rId21"/>
    <p:sldId id="257" r:id="rId22"/>
    <p:sldId id="281" r:id="rId23"/>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77" d="100"/>
          <a:sy n="77" d="100"/>
        </p:scale>
        <p:origin x="-2008" y="-96"/>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9" Type="http://schemas.openxmlformats.org/officeDocument/2006/relationships/slide" Target="slides/slide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printerSettings" Target="printerSettings/printerSettings1.bin"/><Relationship Id="rId25" Type="http://schemas.openxmlformats.org/officeDocument/2006/relationships/presProps" Target="presProps.xml"/><Relationship Id="rId26" Type="http://schemas.openxmlformats.org/officeDocument/2006/relationships/viewProps" Target="viewProps.xml"/><Relationship Id="rId27" Type="http://schemas.openxmlformats.org/officeDocument/2006/relationships/theme" Target="theme/theme1.xml"/><Relationship Id="rId28"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21CE5916-2EBE-8646-AF0C-DBA7CA5906A1}" type="datetimeFigureOut">
              <a:rPr lang="en-US" smtClean="0"/>
              <a:t>5/21/15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7CBD13D-3DF5-F849-8DAB-7CC29E6C8619}" type="slidenum">
              <a:rPr lang="en-US" smtClean="0"/>
              <a:t>‹#›</a:t>
            </a:fld>
            <a:endParaRPr lang="en-US"/>
          </a:p>
        </p:txBody>
      </p:sp>
    </p:spTree>
    <p:extLst>
      <p:ext uri="{BB962C8B-B14F-4D97-AF65-F5344CB8AC3E}">
        <p14:creationId xmlns:p14="http://schemas.microsoft.com/office/powerpoint/2010/main" val="385196844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1CE5916-2EBE-8646-AF0C-DBA7CA5906A1}" type="datetimeFigureOut">
              <a:rPr lang="en-US" smtClean="0"/>
              <a:t>5/21/15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7CBD13D-3DF5-F849-8DAB-7CC29E6C8619}" type="slidenum">
              <a:rPr lang="en-US" smtClean="0"/>
              <a:t>‹#›</a:t>
            </a:fld>
            <a:endParaRPr lang="en-US"/>
          </a:p>
        </p:txBody>
      </p:sp>
    </p:spTree>
    <p:extLst>
      <p:ext uri="{BB962C8B-B14F-4D97-AF65-F5344CB8AC3E}">
        <p14:creationId xmlns:p14="http://schemas.microsoft.com/office/powerpoint/2010/main" val="213407542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21CE5916-2EBE-8646-AF0C-DBA7CA5906A1}" type="datetimeFigureOut">
              <a:rPr lang="en-US" smtClean="0"/>
              <a:t>5/21/15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7CBD13D-3DF5-F849-8DAB-7CC29E6C8619}" type="slidenum">
              <a:rPr lang="en-US" smtClean="0"/>
              <a:t>‹#›</a:t>
            </a:fld>
            <a:endParaRPr lang="en-US"/>
          </a:p>
        </p:txBody>
      </p:sp>
    </p:spTree>
    <p:extLst>
      <p:ext uri="{BB962C8B-B14F-4D97-AF65-F5344CB8AC3E}">
        <p14:creationId xmlns:p14="http://schemas.microsoft.com/office/powerpoint/2010/main" val="111084255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21CE5916-2EBE-8646-AF0C-DBA7CA5906A1}" type="datetimeFigureOut">
              <a:rPr lang="en-US" smtClean="0"/>
              <a:t>5/21/15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7CBD13D-3DF5-F849-8DAB-7CC29E6C8619}" type="slidenum">
              <a:rPr lang="en-US" smtClean="0"/>
              <a:t>‹#›</a:t>
            </a:fld>
            <a:endParaRPr lang="en-US"/>
          </a:p>
        </p:txBody>
      </p:sp>
    </p:spTree>
    <p:extLst>
      <p:ext uri="{BB962C8B-B14F-4D97-AF65-F5344CB8AC3E}">
        <p14:creationId xmlns:p14="http://schemas.microsoft.com/office/powerpoint/2010/main" val="385452903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21CE5916-2EBE-8646-AF0C-DBA7CA5906A1}" type="datetimeFigureOut">
              <a:rPr lang="en-US" smtClean="0"/>
              <a:t>5/21/15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77CBD13D-3DF5-F849-8DAB-7CC29E6C8619}" type="slidenum">
              <a:rPr lang="en-US" smtClean="0"/>
              <a:t>‹#›</a:t>
            </a:fld>
            <a:endParaRPr lang="en-US"/>
          </a:p>
        </p:txBody>
      </p:sp>
    </p:spTree>
    <p:extLst>
      <p:ext uri="{BB962C8B-B14F-4D97-AF65-F5344CB8AC3E}">
        <p14:creationId xmlns:p14="http://schemas.microsoft.com/office/powerpoint/2010/main" val="92484886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21CE5916-2EBE-8646-AF0C-DBA7CA5906A1}" type="datetimeFigureOut">
              <a:rPr lang="en-US" smtClean="0"/>
              <a:t>5/21/15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77CBD13D-3DF5-F849-8DAB-7CC29E6C8619}" type="slidenum">
              <a:rPr lang="en-US" smtClean="0"/>
              <a:t>‹#›</a:t>
            </a:fld>
            <a:endParaRPr lang="en-US"/>
          </a:p>
        </p:txBody>
      </p:sp>
    </p:spTree>
    <p:extLst>
      <p:ext uri="{BB962C8B-B14F-4D97-AF65-F5344CB8AC3E}">
        <p14:creationId xmlns:p14="http://schemas.microsoft.com/office/powerpoint/2010/main" val="51044225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1CE5916-2EBE-8646-AF0C-DBA7CA5906A1}" type="datetimeFigureOut">
              <a:rPr lang="en-US" smtClean="0"/>
              <a:t>5/21/15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77CBD13D-3DF5-F849-8DAB-7CC29E6C8619}" type="slidenum">
              <a:rPr lang="en-US" smtClean="0"/>
              <a:t>‹#›</a:t>
            </a:fld>
            <a:endParaRPr lang="en-US"/>
          </a:p>
        </p:txBody>
      </p:sp>
    </p:spTree>
    <p:extLst>
      <p:ext uri="{BB962C8B-B14F-4D97-AF65-F5344CB8AC3E}">
        <p14:creationId xmlns:p14="http://schemas.microsoft.com/office/powerpoint/2010/main" val="33066212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1CE5916-2EBE-8646-AF0C-DBA7CA5906A1}" type="datetimeFigureOut">
              <a:rPr lang="en-US" smtClean="0"/>
              <a:t>5/21/15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7CBD13D-3DF5-F849-8DAB-7CC29E6C8619}" type="slidenum">
              <a:rPr lang="en-US" smtClean="0"/>
              <a:t>‹#›</a:t>
            </a:fld>
            <a:endParaRPr lang="en-US"/>
          </a:p>
        </p:txBody>
      </p:sp>
    </p:spTree>
    <p:extLst>
      <p:ext uri="{BB962C8B-B14F-4D97-AF65-F5344CB8AC3E}">
        <p14:creationId xmlns:p14="http://schemas.microsoft.com/office/powerpoint/2010/main" val="74712415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1CE5916-2EBE-8646-AF0C-DBA7CA5906A1}" type="datetimeFigureOut">
              <a:rPr lang="en-US" smtClean="0"/>
              <a:t>5/21/15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7CBD13D-3DF5-F849-8DAB-7CC29E6C8619}" type="slidenum">
              <a:rPr lang="en-US" smtClean="0"/>
              <a:t>‹#›</a:t>
            </a:fld>
            <a:endParaRPr lang="en-US"/>
          </a:p>
        </p:txBody>
      </p:sp>
    </p:spTree>
    <p:extLst>
      <p:ext uri="{BB962C8B-B14F-4D97-AF65-F5344CB8AC3E}">
        <p14:creationId xmlns:p14="http://schemas.microsoft.com/office/powerpoint/2010/main" val="64013162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1CE5916-2EBE-8646-AF0C-DBA7CA5906A1}" type="datetimeFigureOut">
              <a:rPr lang="en-US" smtClean="0"/>
              <a:t>5/21/15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7CBD13D-3DF5-F849-8DAB-7CC29E6C8619}" type="slidenum">
              <a:rPr lang="en-US" smtClean="0"/>
              <a:t>‹#›</a:t>
            </a:fld>
            <a:endParaRPr lang="en-US"/>
          </a:p>
        </p:txBody>
      </p:sp>
    </p:spTree>
    <p:extLst>
      <p:ext uri="{BB962C8B-B14F-4D97-AF65-F5344CB8AC3E}">
        <p14:creationId xmlns:p14="http://schemas.microsoft.com/office/powerpoint/2010/main" val="423874587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1CE5916-2EBE-8646-AF0C-DBA7CA5906A1}" type="datetimeFigureOut">
              <a:rPr lang="en-US" smtClean="0"/>
              <a:t>5/21/15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7CBD13D-3DF5-F849-8DAB-7CC29E6C8619}" type="slidenum">
              <a:rPr lang="en-US" smtClean="0"/>
              <a:t>‹#›</a:t>
            </a:fld>
            <a:endParaRPr lang="en-US"/>
          </a:p>
        </p:txBody>
      </p:sp>
    </p:spTree>
    <p:extLst>
      <p:ext uri="{BB962C8B-B14F-4D97-AF65-F5344CB8AC3E}">
        <p14:creationId xmlns:p14="http://schemas.microsoft.com/office/powerpoint/2010/main" val="1159243767"/>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1CE5916-2EBE-8646-AF0C-DBA7CA5906A1}" type="datetimeFigureOut">
              <a:rPr lang="en-US" smtClean="0"/>
              <a:t>5/21/15</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7CBD13D-3DF5-F849-8DAB-7CC29E6C8619}" type="slidenum">
              <a:rPr lang="en-US" smtClean="0"/>
              <a:t>‹#›</a:t>
            </a:fld>
            <a:endParaRPr lang="en-US"/>
          </a:p>
        </p:txBody>
      </p:sp>
    </p:spTree>
    <p:extLst>
      <p:ext uri="{BB962C8B-B14F-4D97-AF65-F5344CB8AC3E}">
        <p14:creationId xmlns:p14="http://schemas.microsoft.com/office/powerpoint/2010/main" val="182063015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1.tiff"/><Relationship Id="rId3" Type="http://schemas.openxmlformats.org/officeDocument/2006/relationships/image" Target="../media/image2.tiff"/></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tiff"/></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tiff"/></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4.tiff"/></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5.tiff"/></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6.tiff"/></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7.tiff"/></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8.tiff"/></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9.tiff"/></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0.tiff"/></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1.tiff"/></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2.tiff"/></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3.tiff"/></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4.tiff"/></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5.tiff"/></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6.tiff"/></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5.tiff"/></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7.tiff"/></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8.tiff"/></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9.tiff"/></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0.tiff"/></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1.tiff"/></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473392"/>
            <a:ext cx="8229600" cy="2409758"/>
          </a:xfrm>
        </p:spPr>
        <p:txBody>
          <a:bodyPr>
            <a:normAutofit fontScale="90000"/>
          </a:bodyPr>
          <a:lstStyle/>
          <a:p>
            <a:r>
              <a:rPr lang="en-US" dirty="0" smtClean="0"/>
              <a:t>Greenhouse Scout: </a:t>
            </a:r>
            <a:br>
              <a:rPr lang="en-US" dirty="0" smtClean="0"/>
            </a:br>
            <a:r>
              <a:rPr lang="en-US" dirty="0" smtClean="0"/>
              <a:t>A </a:t>
            </a:r>
            <a:r>
              <a:rPr lang="en-US" dirty="0" err="1" smtClean="0"/>
              <a:t>biocontrol</a:t>
            </a:r>
            <a:r>
              <a:rPr lang="en-US" dirty="0" smtClean="0"/>
              <a:t> and scouting app for insect management  in greenhouses  </a:t>
            </a:r>
            <a:endParaRPr lang="en-US" dirty="0"/>
          </a:p>
        </p:txBody>
      </p:sp>
      <p:pic>
        <p:nvPicPr>
          <p:cNvPr id="4" name="Picture 3" descr="Pocket IPM.tiff"/>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649425" y="133414"/>
            <a:ext cx="5878138" cy="2279781"/>
          </a:xfrm>
          <a:prstGeom prst="rect">
            <a:avLst/>
          </a:prstGeom>
        </p:spPr>
      </p:pic>
      <p:pic>
        <p:nvPicPr>
          <p:cNvPr id="5" name="Picture 4" descr="NYS IPM.tiff"/>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371600" y="4883150"/>
            <a:ext cx="6756400" cy="1511300"/>
          </a:xfrm>
          <a:prstGeom prst="rect">
            <a:avLst/>
          </a:prstGeom>
        </p:spPr>
      </p:pic>
    </p:spTree>
    <p:extLst>
      <p:ext uri="{BB962C8B-B14F-4D97-AF65-F5344CB8AC3E}">
        <p14:creationId xmlns:p14="http://schemas.microsoft.com/office/powerpoint/2010/main" val="386863296"/>
      </p:ext>
    </p:extLst>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Pocket IPM.tiff"/>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364351"/>
            <a:ext cx="9144000" cy="3546415"/>
          </a:xfrm>
          <a:prstGeom prst="rect">
            <a:avLst/>
          </a:prstGeom>
        </p:spPr>
      </p:pic>
      <p:sp>
        <p:nvSpPr>
          <p:cNvPr id="2" name="TextBox 1"/>
          <p:cNvSpPr txBox="1"/>
          <p:nvPr/>
        </p:nvSpPr>
        <p:spPr>
          <a:xfrm>
            <a:off x="296897" y="3910766"/>
            <a:ext cx="8847103" cy="2308324"/>
          </a:xfrm>
          <a:prstGeom prst="rect">
            <a:avLst/>
          </a:prstGeom>
          <a:noFill/>
        </p:spPr>
        <p:txBody>
          <a:bodyPr wrap="square" rtlCol="0">
            <a:spAutoFit/>
          </a:bodyPr>
          <a:lstStyle/>
          <a:p>
            <a:r>
              <a:rPr lang="en-US" dirty="0" smtClean="0"/>
              <a:t>This app has 2 parts – one on the web and one on the smart device.  This is the opening page for the web access.</a:t>
            </a:r>
          </a:p>
          <a:p>
            <a:endParaRPr lang="en-US" dirty="0"/>
          </a:p>
          <a:p>
            <a:r>
              <a:rPr lang="en-US" dirty="0" smtClean="0"/>
              <a:t>The web side is where you would set up your account and define the locations (spatial or by crop) where you will scout.</a:t>
            </a:r>
          </a:p>
          <a:p>
            <a:endParaRPr lang="en-US" dirty="0"/>
          </a:p>
          <a:p>
            <a:r>
              <a:rPr lang="en-US" dirty="0" smtClean="0"/>
              <a:t>You  can also add scouting information through the web pages and view the charts of scouting results on the web side.</a:t>
            </a:r>
            <a:endParaRPr lang="en-US" dirty="0"/>
          </a:p>
        </p:txBody>
      </p:sp>
    </p:spTree>
    <p:extLst>
      <p:ext uri="{BB962C8B-B14F-4D97-AF65-F5344CB8AC3E}">
        <p14:creationId xmlns:p14="http://schemas.microsoft.com/office/powerpoint/2010/main" val="3416832027"/>
      </p:ext>
    </p:extLst>
  </p:cSld>
  <p:clrMapOvr>
    <a:masterClrMapping/>
  </p:clrMapOvr>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opening page.tiff"/>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5577512" cy="6858000"/>
          </a:xfrm>
          <a:prstGeom prst="rect">
            <a:avLst/>
          </a:prstGeom>
        </p:spPr>
      </p:pic>
      <p:sp>
        <p:nvSpPr>
          <p:cNvPr id="3" name="TextBox 2"/>
          <p:cNvSpPr txBox="1"/>
          <p:nvPr/>
        </p:nvSpPr>
        <p:spPr>
          <a:xfrm>
            <a:off x="5577512" y="379397"/>
            <a:ext cx="3411854" cy="5632312"/>
          </a:xfrm>
          <a:prstGeom prst="rect">
            <a:avLst/>
          </a:prstGeom>
          <a:noFill/>
        </p:spPr>
        <p:txBody>
          <a:bodyPr wrap="square" rtlCol="0">
            <a:spAutoFit/>
          </a:bodyPr>
          <a:lstStyle/>
          <a:p>
            <a:r>
              <a:rPr lang="en-US" dirty="0" smtClean="0"/>
              <a:t>This is the opening page and information layout on the smart device.</a:t>
            </a:r>
          </a:p>
          <a:p>
            <a:endParaRPr lang="en-US" dirty="0" smtClean="0"/>
          </a:p>
          <a:p>
            <a:r>
              <a:rPr lang="en-US" dirty="0" smtClean="0"/>
              <a:t>There are 3 primary uses of the Greenhouse Scout app </a:t>
            </a:r>
          </a:p>
          <a:p>
            <a:r>
              <a:rPr lang="en-US" dirty="0"/>
              <a:t>	</a:t>
            </a:r>
            <a:r>
              <a:rPr lang="en-US" dirty="0" smtClean="0"/>
              <a:t>1. finding identification and    	biology information on insect</a:t>
            </a:r>
          </a:p>
          <a:p>
            <a:r>
              <a:rPr lang="en-US" dirty="0"/>
              <a:t>	</a:t>
            </a:r>
            <a:r>
              <a:rPr lang="en-US" dirty="0" smtClean="0"/>
              <a:t>pests and the	beneficial 	insects and mites used to 	manage them (Pests and 	</a:t>
            </a:r>
            <a:r>
              <a:rPr lang="en-US" dirty="0" err="1" smtClean="0"/>
              <a:t>Beneficials</a:t>
            </a:r>
            <a:r>
              <a:rPr lang="en-US" dirty="0" smtClean="0"/>
              <a:t> buttons),</a:t>
            </a:r>
          </a:p>
          <a:p>
            <a:endParaRPr lang="en-US" dirty="0" smtClean="0"/>
          </a:p>
          <a:p>
            <a:r>
              <a:rPr lang="en-US" dirty="0"/>
              <a:t>	</a:t>
            </a:r>
            <a:r>
              <a:rPr lang="en-US" dirty="0" smtClean="0"/>
              <a:t>2. Inputting scouting data 	directly into  a smart device,</a:t>
            </a:r>
          </a:p>
          <a:p>
            <a:r>
              <a:rPr lang="en-US" dirty="0" smtClean="0"/>
              <a:t> 	</a:t>
            </a:r>
          </a:p>
          <a:p>
            <a:r>
              <a:rPr lang="en-US" dirty="0"/>
              <a:t>	</a:t>
            </a:r>
            <a:r>
              <a:rPr lang="en-US" dirty="0" smtClean="0"/>
              <a:t>3. managing information on 	applications of </a:t>
            </a:r>
            <a:r>
              <a:rPr lang="en-US" dirty="0" err="1" smtClean="0"/>
              <a:t>beneficials</a:t>
            </a:r>
            <a:r>
              <a:rPr lang="en-US" dirty="0" smtClean="0"/>
              <a:t> 	and pesticides</a:t>
            </a:r>
            <a:endParaRPr lang="en-US" dirty="0"/>
          </a:p>
          <a:p>
            <a:endParaRPr lang="en-US" dirty="0"/>
          </a:p>
        </p:txBody>
      </p:sp>
    </p:spTree>
    <p:extLst>
      <p:ext uri="{BB962C8B-B14F-4D97-AF65-F5344CB8AC3E}">
        <p14:creationId xmlns:p14="http://schemas.microsoft.com/office/powerpoint/2010/main" val="23481523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Bene 1.tiff"/>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5588000" cy="5727700"/>
          </a:xfrm>
          <a:prstGeom prst="rect">
            <a:avLst/>
          </a:prstGeom>
        </p:spPr>
      </p:pic>
      <p:sp>
        <p:nvSpPr>
          <p:cNvPr id="4" name="TextBox 3"/>
          <p:cNvSpPr txBox="1"/>
          <p:nvPr/>
        </p:nvSpPr>
        <p:spPr>
          <a:xfrm>
            <a:off x="5789482" y="577342"/>
            <a:ext cx="3232873" cy="3416320"/>
          </a:xfrm>
          <a:prstGeom prst="rect">
            <a:avLst/>
          </a:prstGeom>
          <a:noFill/>
        </p:spPr>
        <p:txBody>
          <a:bodyPr wrap="square" rtlCol="0">
            <a:spAutoFit/>
          </a:bodyPr>
          <a:lstStyle/>
          <a:p>
            <a:r>
              <a:rPr lang="en-US" dirty="0" smtClean="0"/>
              <a:t>The next 3 slides show an example of a pest page as you scroll down.  It includes:</a:t>
            </a:r>
          </a:p>
          <a:p>
            <a:r>
              <a:rPr lang="en-US" dirty="0"/>
              <a:t>	</a:t>
            </a:r>
            <a:r>
              <a:rPr lang="en-US" dirty="0" err="1" smtClean="0"/>
              <a:t>Beneficials</a:t>
            </a:r>
            <a:r>
              <a:rPr lang="en-US" dirty="0" smtClean="0"/>
              <a:t> to manage the pest</a:t>
            </a:r>
          </a:p>
          <a:p>
            <a:r>
              <a:rPr lang="en-US" dirty="0" smtClean="0"/>
              <a:t>	Damage caused</a:t>
            </a:r>
          </a:p>
          <a:p>
            <a:r>
              <a:rPr lang="en-US" dirty="0"/>
              <a:t>	</a:t>
            </a:r>
            <a:r>
              <a:rPr lang="en-US" dirty="0" smtClean="0"/>
              <a:t>Biology</a:t>
            </a:r>
          </a:p>
          <a:p>
            <a:r>
              <a:rPr lang="en-US" dirty="0"/>
              <a:t>	</a:t>
            </a:r>
            <a:r>
              <a:rPr lang="en-US" dirty="0" smtClean="0"/>
              <a:t>Monitoring methods</a:t>
            </a:r>
          </a:p>
          <a:p>
            <a:r>
              <a:rPr lang="en-US" dirty="0"/>
              <a:t>	</a:t>
            </a:r>
            <a:r>
              <a:rPr lang="en-US" dirty="0" smtClean="0"/>
              <a:t>Photographs</a:t>
            </a:r>
          </a:p>
          <a:p>
            <a:r>
              <a:rPr lang="en-US" dirty="0"/>
              <a:t>	</a:t>
            </a:r>
            <a:r>
              <a:rPr lang="en-US" dirty="0" smtClean="0"/>
              <a:t>Life cycle and environment</a:t>
            </a:r>
            <a:endParaRPr lang="en-US" dirty="0"/>
          </a:p>
          <a:p>
            <a:endParaRPr lang="en-US" dirty="0" smtClean="0"/>
          </a:p>
          <a:p>
            <a:endParaRPr lang="en-US" dirty="0" smtClean="0"/>
          </a:p>
          <a:p>
            <a:r>
              <a:rPr lang="en-US" dirty="0"/>
              <a:t>	</a:t>
            </a:r>
          </a:p>
        </p:txBody>
      </p:sp>
    </p:spTree>
    <p:extLst>
      <p:ext uri="{BB962C8B-B14F-4D97-AF65-F5344CB8AC3E}">
        <p14:creationId xmlns:p14="http://schemas.microsoft.com/office/powerpoint/2010/main" val="143600889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Bene 2.tiff"/>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5676900" cy="6146800"/>
          </a:xfrm>
          <a:prstGeom prst="rect">
            <a:avLst/>
          </a:prstGeom>
        </p:spPr>
      </p:pic>
    </p:spTree>
    <p:extLst>
      <p:ext uri="{BB962C8B-B14F-4D97-AF65-F5344CB8AC3E}">
        <p14:creationId xmlns:p14="http://schemas.microsoft.com/office/powerpoint/2010/main" val="383207414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bene 3.tiff"/>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25063" y="194441"/>
            <a:ext cx="5461000" cy="6159500"/>
          </a:xfrm>
          <a:prstGeom prst="rect">
            <a:avLst/>
          </a:prstGeom>
        </p:spPr>
      </p:pic>
    </p:spTree>
    <p:extLst>
      <p:ext uri="{BB962C8B-B14F-4D97-AF65-F5344CB8AC3E}">
        <p14:creationId xmlns:p14="http://schemas.microsoft.com/office/powerpoint/2010/main" val="366158479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Bene 1.tiff"/>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70469" y="0"/>
            <a:ext cx="5254056" cy="5773422"/>
          </a:xfrm>
          <a:prstGeom prst="rect">
            <a:avLst/>
          </a:prstGeom>
        </p:spPr>
      </p:pic>
      <p:sp>
        <p:nvSpPr>
          <p:cNvPr id="3" name="Rectangle 2"/>
          <p:cNvSpPr/>
          <p:nvPr/>
        </p:nvSpPr>
        <p:spPr>
          <a:xfrm>
            <a:off x="5424524" y="476829"/>
            <a:ext cx="3581337" cy="2585323"/>
          </a:xfrm>
          <a:prstGeom prst="rect">
            <a:avLst/>
          </a:prstGeom>
        </p:spPr>
        <p:txBody>
          <a:bodyPr wrap="square">
            <a:spAutoFit/>
          </a:bodyPr>
          <a:lstStyle/>
          <a:p>
            <a:r>
              <a:rPr lang="en-US" dirty="0"/>
              <a:t>The next </a:t>
            </a:r>
            <a:r>
              <a:rPr lang="en-US" dirty="0" smtClean="0"/>
              <a:t>5 </a:t>
            </a:r>
            <a:r>
              <a:rPr lang="en-US" dirty="0"/>
              <a:t>slides show an example of a </a:t>
            </a:r>
            <a:r>
              <a:rPr lang="en-US" dirty="0" err="1" smtClean="0"/>
              <a:t>beneficials</a:t>
            </a:r>
            <a:r>
              <a:rPr lang="en-US" dirty="0" smtClean="0"/>
              <a:t> </a:t>
            </a:r>
            <a:r>
              <a:rPr lang="en-US" dirty="0"/>
              <a:t>page as you scroll down.  It includes:</a:t>
            </a:r>
          </a:p>
          <a:p>
            <a:r>
              <a:rPr lang="en-US" dirty="0"/>
              <a:t>	</a:t>
            </a:r>
            <a:r>
              <a:rPr lang="en-US" dirty="0" smtClean="0"/>
              <a:t>Pests managed by the </a:t>
            </a:r>
            <a:r>
              <a:rPr lang="en-US" dirty="0" err="1" smtClean="0"/>
              <a:t>beneficials</a:t>
            </a:r>
            <a:endParaRPr lang="en-US" dirty="0"/>
          </a:p>
          <a:p>
            <a:r>
              <a:rPr lang="en-US" dirty="0"/>
              <a:t>	</a:t>
            </a:r>
            <a:r>
              <a:rPr lang="en-US" dirty="0" smtClean="0"/>
              <a:t>Biology and id with photographs</a:t>
            </a:r>
            <a:endParaRPr lang="en-US" dirty="0"/>
          </a:p>
          <a:p>
            <a:r>
              <a:rPr lang="en-US" dirty="0"/>
              <a:t>	Life cycle and </a:t>
            </a:r>
            <a:r>
              <a:rPr lang="en-US" dirty="0" smtClean="0"/>
              <a:t>environment</a:t>
            </a:r>
          </a:p>
          <a:p>
            <a:r>
              <a:rPr lang="en-US" dirty="0"/>
              <a:t>	</a:t>
            </a:r>
            <a:r>
              <a:rPr lang="en-US" dirty="0" smtClean="0"/>
              <a:t>Application methods</a:t>
            </a:r>
          </a:p>
          <a:p>
            <a:r>
              <a:rPr lang="en-US" dirty="0" smtClean="0"/>
              <a:t>	Checking for viability</a:t>
            </a:r>
          </a:p>
          <a:p>
            <a:r>
              <a:rPr lang="en-US" dirty="0" smtClean="0"/>
              <a:t>	Pesticide interactions</a:t>
            </a:r>
            <a:endParaRPr lang="en-US" dirty="0"/>
          </a:p>
        </p:txBody>
      </p:sp>
    </p:spTree>
    <p:extLst>
      <p:ext uri="{BB962C8B-B14F-4D97-AF65-F5344CB8AC3E}">
        <p14:creationId xmlns:p14="http://schemas.microsoft.com/office/powerpoint/2010/main" val="184064719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Bene 2.tiff"/>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665919" y="0"/>
            <a:ext cx="5677319" cy="6858000"/>
          </a:xfrm>
          <a:prstGeom prst="rect">
            <a:avLst/>
          </a:prstGeom>
        </p:spPr>
      </p:pic>
    </p:spTree>
    <p:extLst>
      <p:ext uri="{BB962C8B-B14F-4D97-AF65-F5344CB8AC3E}">
        <p14:creationId xmlns:p14="http://schemas.microsoft.com/office/powerpoint/2010/main" val="329057329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Bene 3.tiff"/>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842659" y="223781"/>
            <a:ext cx="5676900" cy="5803900"/>
          </a:xfrm>
          <a:prstGeom prst="rect">
            <a:avLst/>
          </a:prstGeom>
        </p:spPr>
      </p:pic>
    </p:spTree>
    <p:extLst>
      <p:ext uri="{BB962C8B-B14F-4D97-AF65-F5344CB8AC3E}">
        <p14:creationId xmlns:p14="http://schemas.microsoft.com/office/powerpoint/2010/main" val="78158757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Bene 4.tiff"/>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80534" y="136194"/>
            <a:ext cx="5715000" cy="5880100"/>
          </a:xfrm>
          <a:prstGeom prst="rect">
            <a:avLst/>
          </a:prstGeom>
        </p:spPr>
      </p:pic>
      <p:sp>
        <p:nvSpPr>
          <p:cNvPr id="3" name="TextBox 2"/>
          <p:cNvSpPr txBox="1"/>
          <p:nvPr/>
        </p:nvSpPr>
        <p:spPr>
          <a:xfrm>
            <a:off x="6119367" y="857765"/>
            <a:ext cx="2771034" cy="3139321"/>
          </a:xfrm>
          <a:prstGeom prst="rect">
            <a:avLst/>
          </a:prstGeom>
          <a:noFill/>
        </p:spPr>
        <p:txBody>
          <a:bodyPr wrap="square" rtlCol="0">
            <a:spAutoFit/>
          </a:bodyPr>
          <a:lstStyle/>
          <a:p>
            <a:r>
              <a:rPr lang="en-US" dirty="0" smtClean="0"/>
              <a:t>Clicking the Pesticide Interactions button here gives specific information for the beneficial on toxicity and persistence of a range of pesticides.</a:t>
            </a:r>
          </a:p>
          <a:p>
            <a:endParaRPr lang="en-US" dirty="0"/>
          </a:p>
          <a:p>
            <a:r>
              <a:rPr lang="en-US" dirty="0" smtClean="0"/>
              <a:t>You can get to the same place using the Pesticide Interactions button on the home page</a:t>
            </a:r>
            <a:endParaRPr lang="en-US" dirty="0"/>
          </a:p>
        </p:txBody>
      </p:sp>
    </p:spTree>
    <p:extLst>
      <p:ext uri="{BB962C8B-B14F-4D97-AF65-F5344CB8AC3E}">
        <p14:creationId xmlns:p14="http://schemas.microsoft.com/office/powerpoint/2010/main" val="145127765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Bene 5.tiff"/>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676400" y="50800"/>
            <a:ext cx="5778500" cy="6743700"/>
          </a:xfrm>
          <a:prstGeom prst="rect">
            <a:avLst/>
          </a:prstGeom>
        </p:spPr>
      </p:pic>
    </p:spTree>
    <p:extLst>
      <p:ext uri="{BB962C8B-B14F-4D97-AF65-F5344CB8AC3E}">
        <p14:creationId xmlns:p14="http://schemas.microsoft.com/office/powerpoint/2010/main" val="309374481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Pesticide interactions.tiff"/>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05308" y="310635"/>
            <a:ext cx="5791200" cy="4521200"/>
          </a:xfrm>
          <a:prstGeom prst="rect">
            <a:avLst/>
          </a:prstGeom>
        </p:spPr>
      </p:pic>
      <p:sp>
        <p:nvSpPr>
          <p:cNvPr id="3" name="TextBox 2"/>
          <p:cNvSpPr txBox="1"/>
          <p:nvPr/>
        </p:nvSpPr>
        <p:spPr>
          <a:xfrm>
            <a:off x="6647183" y="874261"/>
            <a:ext cx="1896839" cy="2585323"/>
          </a:xfrm>
          <a:prstGeom prst="rect">
            <a:avLst/>
          </a:prstGeom>
          <a:noFill/>
        </p:spPr>
        <p:txBody>
          <a:bodyPr wrap="square" rtlCol="0">
            <a:spAutoFit/>
          </a:bodyPr>
          <a:lstStyle/>
          <a:p>
            <a:r>
              <a:rPr lang="en-US" dirty="0" smtClean="0"/>
              <a:t>The Pesticide Interactions button on the home page gives the option of searching by pesticide or by beneficial, and a help page</a:t>
            </a:r>
            <a:endParaRPr lang="en-US" dirty="0"/>
          </a:p>
        </p:txBody>
      </p:sp>
    </p:spTree>
    <p:extLst>
      <p:ext uri="{BB962C8B-B14F-4D97-AF65-F5344CB8AC3E}">
        <p14:creationId xmlns:p14="http://schemas.microsoft.com/office/powerpoint/2010/main" val="312056601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interaction by pesticide.tiff"/>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625600" y="0"/>
            <a:ext cx="5885503" cy="6858000"/>
          </a:xfrm>
          <a:prstGeom prst="rect">
            <a:avLst/>
          </a:prstGeom>
        </p:spPr>
      </p:pic>
    </p:spTree>
    <p:extLst>
      <p:ext uri="{BB962C8B-B14F-4D97-AF65-F5344CB8AC3E}">
        <p14:creationId xmlns:p14="http://schemas.microsoft.com/office/powerpoint/2010/main" val="25981326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application tech.tiff"/>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5386979" cy="6858000"/>
          </a:xfrm>
          <a:prstGeom prst="rect">
            <a:avLst/>
          </a:prstGeom>
        </p:spPr>
      </p:pic>
      <p:sp>
        <p:nvSpPr>
          <p:cNvPr id="3" name="TextBox 2"/>
          <p:cNvSpPr txBox="1"/>
          <p:nvPr/>
        </p:nvSpPr>
        <p:spPr>
          <a:xfrm>
            <a:off x="5608045" y="379395"/>
            <a:ext cx="3348333" cy="1477328"/>
          </a:xfrm>
          <a:prstGeom prst="rect">
            <a:avLst/>
          </a:prstGeom>
          <a:noFill/>
        </p:spPr>
        <p:txBody>
          <a:bodyPr wrap="square" rtlCol="0">
            <a:spAutoFit/>
          </a:bodyPr>
          <a:lstStyle/>
          <a:p>
            <a:r>
              <a:rPr lang="en-US" dirty="0" smtClean="0"/>
              <a:t>Additional information on how to apply beneficial insects – both general and specific  - can be found with the Application Technology button</a:t>
            </a:r>
            <a:endParaRPr lang="en-US" dirty="0"/>
          </a:p>
        </p:txBody>
      </p:sp>
    </p:spTree>
    <p:extLst>
      <p:ext uri="{BB962C8B-B14F-4D97-AF65-F5344CB8AC3E}">
        <p14:creationId xmlns:p14="http://schemas.microsoft.com/office/powerpoint/2010/main" val="244870859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location screen.tiff"/>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177002"/>
            <a:ext cx="9144000" cy="5680998"/>
          </a:xfrm>
          <a:prstGeom prst="rect">
            <a:avLst/>
          </a:prstGeom>
        </p:spPr>
      </p:pic>
      <p:sp>
        <p:nvSpPr>
          <p:cNvPr id="3" name="TextBox 2"/>
          <p:cNvSpPr txBox="1"/>
          <p:nvPr/>
        </p:nvSpPr>
        <p:spPr>
          <a:xfrm>
            <a:off x="214424" y="230937"/>
            <a:ext cx="8741953" cy="923330"/>
          </a:xfrm>
          <a:prstGeom prst="rect">
            <a:avLst/>
          </a:prstGeom>
          <a:noFill/>
        </p:spPr>
        <p:txBody>
          <a:bodyPr wrap="square" rtlCol="0">
            <a:spAutoFit/>
          </a:bodyPr>
          <a:lstStyle/>
          <a:p>
            <a:r>
              <a:rPr lang="en-US" dirty="0" smtClean="0"/>
              <a:t>In order to use the Scouting and Application functions, you need to define scouting locations.  They can be spatial locations or the scouting location can move with the crop.  There are two levels to allow flexibility.</a:t>
            </a:r>
            <a:endParaRPr lang="en-US" dirty="0"/>
          </a:p>
        </p:txBody>
      </p:sp>
    </p:spTree>
    <p:extLst>
      <p:ext uri="{BB962C8B-B14F-4D97-AF65-F5344CB8AC3E}">
        <p14:creationId xmlns:p14="http://schemas.microsoft.com/office/powerpoint/2010/main" val="103147994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QR.tiff"/>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13051" y="477310"/>
            <a:ext cx="5296029" cy="5423952"/>
          </a:xfrm>
          <a:prstGeom prst="rect">
            <a:avLst/>
          </a:prstGeom>
        </p:spPr>
      </p:pic>
      <p:sp>
        <p:nvSpPr>
          <p:cNvPr id="3" name="TextBox 2"/>
          <p:cNvSpPr txBox="1"/>
          <p:nvPr/>
        </p:nvSpPr>
        <p:spPr>
          <a:xfrm>
            <a:off x="5772988" y="676315"/>
            <a:ext cx="2490631" cy="2308324"/>
          </a:xfrm>
          <a:prstGeom prst="rect">
            <a:avLst/>
          </a:prstGeom>
          <a:noFill/>
        </p:spPr>
        <p:txBody>
          <a:bodyPr wrap="square" rtlCol="0">
            <a:spAutoFit/>
          </a:bodyPr>
          <a:lstStyle/>
          <a:p>
            <a:r>
              <a:rPr lang="en-US" dirty="0" smtClean="0"/>
              <a:t>Creating a location creates a QR code that can be used to identify locations by the smart device.  You could print and laminate it and attach it to a plant or stake.</a:t>
            </a:r>
            <a:endParaRPr lang="en-US" dirty="0"/>
          </a:p>
        </p:txBody>
      </p:sp>
    </p:spTree>
    <p:extLst>
      <p:ext uri="{BB962C8B-B14F-4D97-AF65-F5344CB8AC3E}">
        <p14:creationId xmlns:p14="http://schemas.microsoft.com/office/powerpoint/2010/main" val="190914820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location screen.tiff"/>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177002"/>
            <a:ext cx="9144000" cy="5680998"/>
          </a:xfrm>
          <a:prstGeom prst="rect">
            <a:avLst/>
          </a:prstGeom>
        </p:spPr>
      </p:pic>
      <p:sp>
        <p:nvSpPr>
          <p:cNvPr id="3" name="TextBox 2"/>
          <p:cNvSpPr txBox="1"/>
          <p:nvPr/>
        </p:nvSpPr>
        <p:spPr>
          <a:xfrm>
            <a:off x="214424" y="230937"/>
            <a:ext cx="8741953" cy="646331"/>
          </a:xfrm>
          <a:prstGeom prst="rect">
            <a:avLst/>
          </a:prstGeom>
          <a:noFill/>
        </p:spPr>
        <p:txBody>
          <a:bodyPr wrap="square" rtlCol="0">
            <a:spAutoFit/>
          </a:bodyPr>
          <a:lstStyle/>
          <a:p>
            <a:r>
              <a:rPr lang="en-US" dirty="0" smtClean="0"/>
              <a:t>Note that you can specify which pest insects or </a:t>
            </a:r>
            <a:r>
              <a:rPr lang="en-US" dirty="0" err="1" smtClean="0"/>
              <a:t>beneficials</a:t>
            </a:r>
            <a:r>
              <a:rPr lang="en-US" dirty="0" smtClean="0"/>
              <a:t> you expect to find in the location.  Additional ones can be added during scouting.</a:t>
            </a:r>
            <a:endParaRPr lang="en-US" dirty="0"/>
          </a:p>
        </p:txBody>
      </p:sp>
    </p:spTree>
    <p:extLst>
      <p:ext uri="{BB962C8B-B14F-4D97-AF65-F5344CB8AC3E}">
        <p14:creationId xmlns:p14="http://schemas.microsoft.com/office/powerpoint/2010/main" val="241568744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Location information.tiff"/>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5037027"/>
          </a:xfrm>
          <a:prstGeom prst="rect">
            <a:avLst/>
          </a:prstGeom>
        </p:spPr>
      </p:pic>
      <p:sp>
        <p:nvSpPr>
          <p:cNvPr id="3" name="TextBox 2"/>
          <p:cNvSpPr txBox="1"/>
          <p:nvPr/>
        </p:nvSpPr>
        <p:spPr>
          <a:xfrm>
            <a:off x="461839" y="5086513"/>
            <a:ext cx="8329596" cy="1200329"/>
          </a:xfrm>
          <a:prstGeom prst="rect">
            <a:avLst/>
          </a:prstGeom>
          <a:noFill/>
        </p:spPr>
        <p:txBody>
          <a:bodyPr wrap="square" rtlCol="0">
            <a:spAutoFit/>
          </a:bodyPr>
          <a:lstStyle/>
          <a:p>
            <a:r>
              <a:rPr lang="en-US" dirty="0" smtClean="0"/>
              <a:t>Once locations are created, the web access allows you to:</a:t>
            </a:r>
          </a:p>
          <a:p>
            <a:r>
              <a:rPr lang="en-US" dirty="0" smtClean="0"/>
              <a:t>	Add or edit scouting or application data in </a:t>
            </a:r>
          </a:p>
          <a:p>
            <a:r>
              <a:rPr lang="en-US" dirty="0"/>
              <a:t>	</a:t>
            </a:r>
            <a:r>
              <a:rPr lang="en-US" dirty="0" smtClean="0"/>
              <a:t>View information already put in</a:t>
            </a:r>
          </a:p>
          <a:p>
            <a:r>
              <a:rPr lang="en-US" dirty="0"/>
              <a:t>	</a:t>
            </a:r>
            <a:r>
              <a:rPr lang="en-US" dirty="0" smtClean="0"/>
              <a:t>View reports and charts of scouting and application data</a:t>
            </a:r>
            <a:endParaRPr lang="en-US" dirty="0"/>
          </a:p>
        </p:txBody>
      </p:sp>
    </p:spTree>
    <p:extLst>
      <p:ext uri="{BB962C8B-B14F-4D97-AF65-F5344CB8AC3E}">
        <p14:creationId xmlns:p14="http://schemas.microsoft.com/office/powerpoint/2010/main" val="52726374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scout report page.tiff"/>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4604197"/>
          </a:xfrm>
          <a:prstGeom prst="rect">
            <a:avLst/>
          </a:prstGeom>
        </p:spPr>
      </p:pic>
      <p:sp>
        <p:nvSpPr>
          <p:cNvPr id="3" name="TextBox 2"/>
          <p:cNvSpPr txBox="1"/>
          <p:nvPr/>
        </p:nvSpPr>
        <p:spPr>
          <a:xfrm>
            <a:off x="593792" y="5031124"/>
            <a:ext cx="7026551" cy="1477328"/>
          </a:xfrm>
          <a:prstGeom prst="rect">
            <a:avLst/>
          </a:prstGeom>
          <a:noFill/>
        </p:spPr>
        <p:txBody>
          <a:bodyPr wrap="square" rtlCol="0">
            <a:spAutoFit/>
          </a:bodyPr>
          <a:lstStyle/>
          <a:p>
            <a:r>
              <a:rPr lang="en-US" dirty="0" smtClean="0"/>
              <a:t>Scouting report page on the smart device</a:t>
            </a:r>
          </a:p>
          <a:p>
            <a:r>
              <a:rPr lang="en-US" dirty="0"/>
              <a:t>	</a:t>
            </a:r>
            <a:r>
              <a:rPr lang="en-US" dirty="0" smtClean="0"/>
              <a:t>Choose a location manually or by using the QR code.</a:t>
            </a:r>
          </a:p>
          <a:p>
            <a:r>
              <a:rPr lang="en-US" dirty="0"/>
              <a:t>	</a:t>
            </a:r>
            <a:r>
              <a:rPr lang="en-US" dirty="0" smtClean="0"/>
              <a:t>Date is added automatically – you can choose a date if you are 			adding information previously collected  </a:t>
            </a:r>
          </a:p>
          <a:p>
            <a:r>
              <a:rPr lang="en-US" dirty="0" smtClean="0"/>
              <a:t>	Type in numbers for each pest or leave blank if none found</a:t>
            </a:r>
            <a:endParaRPr lang="en-US" dirty="0"/>
          </a:p>
        </p:txBody>
      </p:sp>
    </p:spTree>
    <p:extLst>
      <p:ext uri="{BB962C8B-B14F-4D97-AF65-F5344CB8AC3E}">
        <p14:creationId xmlns:p14="http://schemas.microsoft.com/office/powerpoint/2010/main" val="424737805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application.tiff"/>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4330460"/>
          </a:xfrm>
          <a:prstGeom prst="rect">
            <a:avLst/>
          </a:prstGeom>
        </p:spPr>
      </p:pic>
      <p:sp>
        <p:nvSpPr>
          <p:cNvPr id="3" name="TextBox 2"/>
          <p:cNvSpPr txBox="1"/>
          <p:nvPr/>
        </p:nvSpPr>
        <p:spPr>
          <a:xfrm>
            <a:off x="230920" y="4363451"/>
            <a:ext cx="8659481" cy="2585323"/>
          </a:xfrm>
          <a:prstGeom prst="rect">
            <a:avLst/>
          </a:prstGeom>
          <a:noFill/>
        </p:spPr>
        <p:txBody>
          <a:bodyPr wrap="square" rtlCol="0">
            <a:spAutoFit/>
          </a:bodyPr>
          <a:lstStyle/>
          <a:p>
            <a:r>
              <a:rPr lang="en-US" dirty="0" smtClean="0"/>
              <a:t>Applications page from the web side –the same information is also on the smart device side </a:t>
            </a:r>
          </a:p>
          <a:p>
            <a:r>
              <a:rPr lang="en-US" dirty="0" smtClean="0"/>
              <a:t>	Choose location manually or with QR code</a:t>
            </a:r>
          </a:p>
          <a:p>
            <a:r>
              <a:rPr lang="en-US" dirty="0"/>
              <a:t>	</a:t>
            </a:r>
            <a:r>
              <a:rPr lang="en-US" dirty="0" smtClean="0"/>
              <a:t>You can choose one or more second level locations within a primary location as 			applications may be to hot spots or the whole greenhouse, for example.</a:t>
            </a:r>
          </a:p>
          <a:p>
            <a:r>
              <a:rPr lang="en-US" dirty="0"/>
              <a:t>	</a:t>
            </a:r>
            <a:r>
              <a:rPr lang="en-US" dirty="0" smtClean="0"/>
              <a:t>You must indicate target species and amount/units</a:t>
            </a:r>
            <a:endParaRPr lang="en-US" dirty="0"/>
          </a:p>
          <a:p>
            <a:endParaRPr lang="en-US" dirty="0" smtClean="0"/>
          </a:p>
          <a:p>
            <a:r>
              <a:rPr lang="en-US" dirty="0" smtClean="0"/>
              <a:t>You can make multiple applications – either beneficial or pesticide - on a day but they need to be entered on separate pages.</a:t>
            </a:r>
            <a:endParaRPr lang="en-US" dirty="0"/>
          </a:p>
        </p:txBody>
      </p:sp>
    </p:spTree>
    <p:extLst>
      <p:ext uri="{BB962C8B-B14F-4D97-AF65-F5344CB8AC3E}">
        <p14:creationId xmlns:p14="http://schemas.microsoft.com/office/powerpoint/2010/main" val="269362733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chart.tiff"/>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6747373" cy="5542485"/>
          </a:xfrm>
          <a:prstGeom prst="rect">
            <a:avLst/>
          </a:prstGeom>
        </p:spPr>
      </p:pic>
      <p:sp>
        <p:nvSpPr>
          <p:cNvPr id="3" name="TextBox 2"/>
          <p:cNvSpPr txBox="1"/>
          <p:nvPr/>
        </p:nvSpPr>
        <p:spPr>
          <a:xfrm>
            <a:off x="6878102" y="372964"/>
            <a:ext cx="2094770" cy="5909311"/>
          </a:xfrm>
          <a:prstGeom prst="rect">
            <a:avLst/>
          </a:prstGeom>
          <a:noFill/>
        </p:spPr>
        <p:txBody>
          <a:bodyPr wrap="square" rtlCol="0">
            <a:spAutoFit/>
          </a:bodyPr>
          <a:lstStyle/>
          <a:p>
            <a:r>
              <a:rPr lang="en-US" dirty="0" smtClean="0"/>
              <a:t>On the Charts/Reports page, you can see scouting results over time.  Curves for pest or beneficial numbers, lines for applications. </a:t>
            </a:r>
          </a:p>
          <a:p>
            <a:endParaRPr lang="en-US" dirty="0"/>
          </a:p>
          <a:p>
            <a:r>
              <a:rPr lang="en-US" dirty="0" smtClean="0"/>
              <a:t>Filters let you choose dates</a:t>
            </a:r>
            <a:r>
              <a:rPr lang="en-US" dirty="0"/>
              <a:t> </a:t>
            </a:r>
            <a:r>
              <a:rPr lang="en-US" dirty="0" smtClean="0"/>
              <a:t>and pests.</a:t>
            </a:r>
          </a:p>
          <a:p>
            <a:endParaRPr lang="en-US" dirty="0"/>
          </a:p>
          <a:p>
            <a:r>
              <a:rPr lang="en-US" dirty="0" smtClean="0"/>
              <a:t>All the scouting data in table form below chart.</a:t>
            </a:r>
          </a:p>
          <a:p>
            <a:endParaRPr lang="en-US" dirty="0"/>
          </a:p>
          <a:p>
            <a:r>
              <a:rPr lang="en-US" dirty="0" smtClean="0"/>
              <a:t>Can be viewed on smart device or web side – easier to view on web.</a:t>
            </a:r>
            <a:endParaRPr lang="en-US" dirty="0"/>
          </a:p>
        </p:txBody>
      </p:sp>
    </p:spTree>
    <p:extLst>
      <p:ext uri="{BB962C8B-B14F-4D97-AF65-F5344CB8AC3E}">
        <p14:creationId xmlns:p14="http://schemas.microsoft.com/office/powerpoint/2010/main" val="623286405"/>
      </p:ext>
    </p:extLst>
  </p:cSld>
  <p:clrMapOvr>
    <a:masterClrMapping/>
  </p:clrMapOvr>
  <p:timing>
    <p:tnLst>
      <p:par>
        <p:cTn xmlns:p14="http://schemas.microsoft.com/office/powerpoint/2010/mai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QR ad.tiff"/>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2324100"/>
            <a:ext cx="9144000" cy="2202161"/>
          </a:xfrm>
          <a:prstGeom prst="rect">
            <a:avLst/>
          </a:prstGeom>
        </p:spPr>
      </p:pic>
    </p:spTree>
    <p:extLst>
      <p:ext uri="{BB962C8B-B14F-4D97-AF65-F5344CB8AC3E}">
        <p14:creationId xmlns:p14="http://schemas.microsoft.com/office/powerpoint/2010/main" val="511419603"/>
      </p:ext>
    </p:extLst>
  </p:cSld>
  <p:clrMapOvr>
    <a:masterClrMapping/>
  </p:clrMapOvr>
  <p:timing>
    <p:tnLst>
      <p:par>
        <p:cTn xmlns:p14="http://schemas.microsoft.com/office/powerpoint/2010/mai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271</TotalTime>
  <Words>418</Words>
  <Application>Microsoft Macintosh PowerPoint</Application>
  <PresentationFormat>On-screen Show (4:3)</PresentationFormat>
  <Paragraphs>61</Paragraphs>
  <Slides>22</Slides>
  <Notes>0</Notes>
  <HiddenSlides>0</HiddenSlides>
  <MMClips>0</MMClips>
  <ScaleCrop>false</ScaleCrop>
  <HeadingPairs>
    <vt:vector size="4" baseType="variant">
      <vt:variant>
        <vt:lpstr>Theme</vt:lpstr>
      </vt:variant>
      <vt:variant>
        <vt:i4>1</vt:i4>
      </vt:variant>
      <vt:variant>
        <vt:lpstr>Slide Titles</vt:lpstr>
      </vt:variant>
      <vt:variant>
        <vt:i4>22</vt:i4>
      </vt:variant>
    </vt:vector>
  </HeadingPairs>
  <TitlesOfParts>
    <vt:vector size="23" baseType="lpstr">
      <vt:lpstr>Office Theme</vt:lpstr>
      <vt:lpstr>Greenhouse Scout:  A biocontrol and scouting app for insect management  in greenhouses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Cornell University</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Elizabeth Lamb</dc:creator>
  <cp:lastModifiedBy>Cornell University</cp:lastModifiedBy>
  <cp:revision>15</cp:revision>
  <dcterms:created xsi:type="dcterms:W3CDTF">2015-04-02T13:24:12Z</dcterms:created>
  <dcterms:modified xsi:type="dcterms:W3CDTF">2015-05-21T21:33:54Z</dcterms:modified>
</cp:coreProperties>
</file>